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F94AE-4AD0-43E7-8671-56A2C784EE93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E2C562-11B3-4661-A025-369CAE8CF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217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6268" y="4343400"/>
            <a:ext cx="5485464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llamo ____________ Clase 602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fecha es el </a:t>
            </a:r>
            <a:r>
              <a:rPr lang="en-US" dirty="0" smtClean="0">
                <a:solidFill>
                  <a:srgbClr val="0070C0"/>
                </a:solidFill>
              </a:rPr>
              <a:t>8 </a:t>
            </a:r>
            <a:r>
              <a:rPr lang="en-US" dirty="0" smtClean="0">
                <a:solidFill>
                  <a:srgbClr val="0070C0"/>
                </a:solidFill>
              </a:rPr>
              <a:t>de </a:t>
            </a:r>
            <a:r>
              <a:rPr lang="en-US" dirty="0" err="1" smtClean="0">
                <a:solidFill>
                  <a:srgbClr val="0070C0"/>
                </a:solidFill>
              </a:rPr>
              <a:t>junio</a:t>
            </a:r>
            <a:r>
              <a:rPr lang="en-US" dirty="0" smtClean="0">
                <a:solidFill>
                  <a:srgbClr val="0070C0"/>
                </a:solidFill>
              </a:rPr>
              <a:t> del 2015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752600"/>
            <a:ext cx="8763000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</a:t>
            </a:r>
            <a:r>
              <a:rPr lang="en-US" sz="2800" dirty="0" smtClean="0">
                <a:solidFill>
                  <a:srgbClr val="FF0000"/>
                </a:solidFill>
              </a:rPr>
              <a:t>83b: </a:t>
            </a:r>
            <a:r>
              <a:rPr lang="en-US" sz="2800" dirty="0" smtClean="0"/>
              <a:t>¿Como es </a:t>
            </a:r>
            <a:r>
              <a:rPr lang="en-US" sz="2800" dirty="0" err="1" smtClean="0"/>
              <a:t>Carlitos</a:t>
            </a:r>
            <a:r>
              <a:rPr lang="en-US" sz="2800" dirty="0" smtClean="0"/>
              <a:t>?</a:t>
            </a:r>
            <a:r>
              <a:rPr lang="en-US" sz="2800" dirty="0" smtClean="0">
                <a:solidFill>
                  <a:srgbClr val="FF0000"/>
                </a:solidFill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n-US" sz="2800" dirty="0" err="1" smtClean="0">
                <a:solidFill>
                  <a:srgbClr val="FF0000"/>
                </a:solidFill>
              </a:rPr>
              <a:t>Actividades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</a:t>
            </a:r>
          </a:p>
          <a:p>
            <a:pPr marL="0" indent="0" algn="ctr">
              <a:buNone/>
            </a:pPr>
            <a:r>
              <a:rPr lang="en-US" b="1" dirty="0" smtClean="0"/>
              <a:t>LA MISMA LUNA(2009)</a:t>
            </a:r>
          </a:p>
          <a:p>
            <a:r>
              <a:rPr lang="en-US" sz="2800" dirty="0" smtClean="0"/>
              <a:t>You will be watching LA MISMA LUNA and take active notes in your notebook.</a:t>
            </a:r>
          </a:p>
          <a:p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# </a:t>
            </a:r>
            <a:r>
              <a:rPr lang="en-US" sz="2800" dirty="0" smtClean="0">
                <a:solidFill>
                  <a:srgbClr val="FF0000"/>
                </a:solidFill>
              </a:rPr>
              <a:t>83b:</a:t>
            </a:r>
            <a:r>
              <a:rPr lang="en-US" sz="2800" dirty="0" smtClean="0"/>
              <a:t> </a:t>
            </a:r>
            <a:r>
              <a:rPr lang="en-US" sz="2800" dirty="0" smtClean="0"/>
              <a:t>Complete </a:t>
            </a:r>
            <a:r>
              <a:rPr lang="en-US" sz="2800" dirty="0" smtClean="0"/>
              <a:t>p1 (#2,4,11,12), p.2 (#3-6), p.3 (#5-8), finish p. 4, p.6 (1</a:t>
            </a:r>
            <a:r>
              <a:rPr lang="en-US" sz="2800" baseline="30000" dirty="0" smtClean="0"/>
              <a:t>st</a:t>
            </a:r>
            <a:r>
              <a:rPr lang="en-US" sz="2800" dirty="0" smtClean="0"/>
              <a:t> paragraph) </a:t>
            </a:r>
            <a:r>
              <a:rPr lang="en-US" sz="2800" dirty="0" smtClean="0"/>
              <a:t>of the LA MISMA LUNA Activity Packet`</a:t>
            </a:r>
          </a:p>
        </p:txBody>
      </p:sp>
    </p:spTree>
    <p:extLst>
      <p:ext uri="{BB962C8B-B14F-4D97-AF65-F5344CB8AC3E}">
        <p14:creationId xmlns:p14="http://schemas.microsoft.com/office/powerpoint/2010/main" val="799983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6396</TotalTime>
  <Words>70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602 La fecha es el 8 de junio del 2015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39</cp:revision>
  <cp:lastPrinted>2015-05-20T16:26:09Z</cp:lastPrinted>
  <dcterms:created xsi:type="dcterms:W3CDTF">2014-05-12T21:03:23Z</dcterms:created>
  <dcterms:modified xsi:type="dcterms:W3CDTF">2015-06-08T17:46:20Z</dcterms:modified>
</cp:coreProperties>
</file>